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522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29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457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391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067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65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42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128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37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83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664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22440-C1C7-498F-96A4-AF358B9E677D}" type="datetimeFigureOut">
              <a:rPr lang="en-US" smtClean="0"/>
              <a:t>4/27/2022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3FA51-BF6C-46C4-AFEE-714E03D9386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081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1486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777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0243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0767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2159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98443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031693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8837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2565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43995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82048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7431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946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4362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9167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8600"/>
            <a:ext cx="9143663" cy="51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52519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Office PowerPoint</Application>
  <PresentationFormat>Apresentação na tela (4:3)</PresentationFormat>
  <Paragraphs>0</Paragraphs>
  <Slides>16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17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rafaelfranca@hotmail.com</dc:creator>
  <cp:lastModifiedBy>rafaelfranca@hotmail.com</cp:lastModifiedBy>
  <cp:revision>2</cp:revision>
  <dcterms:created xsi:type="dcterms:W3CDTF">2022-04-27T21:36:42Z</dcterms:created>
  <dcterms:modified xsi:type="dcterms:W3CDTF">2022-04-27T22:01:46Z</dcterms:modified>
</cp:coreProperties>
</file>

<file path=docProps/thumbnail.jpeg>
</file>